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8288000" cy="10287000"/>
  <p:notesSz cx="6858000" cy="9144000"/>
  <p:embeddedFontLst>
    <p:embeddedFont>
      <p:font typeface="Noto Sans TC" panose="02020500000000000000" charset="-120"/>
      <p:regular r:id="rId15"/>
      <p:bold r:id="rId1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20" roundtripDataSignature="AMtx7mhxXqZCmlq0UnnVa3DhKCK+stJfx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72" autoAdjust="0"/>
    <p:restoredTop sz="85142" autoAdjust="0"/>
  </p:normalViewPr>
  <p:slideViewPr>
    <p:cSldViewPr snapToGrid="0">
      <p:cViewPr varScale="1">
        <p:scale>
          <a:sx n="35" d="100"/>
          <a:sy n="35" d="100"/>
        </p:scale>
        <p:origin x="374" y="2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customschemas.google.com/relationships/presentationmetadata" Target="meta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幫我生成圖片，以日本動畫的風格呈現，一台火焰做的巴士正在路上行駛</a:t>
            </a:r>
            <a:endParaRPr/>
          </a:p>
        </p:txBody>
      </p:sp>
      <p:sp>
        <p:nvSpPr>
          <p:cNvPr id="137" name="Google Shape;13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幫我生成圖片，以日本動畫的風格呈現，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內容是一個白色頭髮穿著黑色HOODIE的男生握著筆低著頭非常認真的在寫作業</a:t>
            </a:r>
            <a:endParaRPr/>
          </a:p>
        </p:txBody>
      </p:sp>
      <p:sp>
        <p:nvSpPr>
          <p:cNvPr id="143" name="Google Shape;14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幫我生成圖片，以日本動畫的風格呈現，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內容是一個白色頭髮穿著黑色HOODIE、看起來像是白癡的男生，眼神空洞的發呆，流著口水</a:t>
            </a:r>
            <a:endParaRPr/>
          </a:p>
        </p:txBody>
      </p:sp>
      <p:sp>
        <p:nvSpPr>
          <p:cNvPr id="149" name="Google Shape;149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幫我生成圖片，以日本動畫的風格呈現，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內容是一個白色頭髮穿著黑色HOODIE的男生開心的在錢堆裡面游泳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幫我生成圖片，以日本動畫的風格呈現，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內容是一個白色頭髮穿著黑色HOODIE的男生捆擾得盯著遠方，那裡有一個向上的箭頭與大大的50的字樣</a:t>
            </a:r>
            <a:endParaRPr/>
          </a:p>
        </p:txBody>
      </p:sp>
      <p:sp>
        <p:nvSpPr>
          <p:cNvPr id="93" name="Google Shape;9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幫我生成圖片，以日本動畫的風格呈現，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內容是一個白色頭髮穿著黑色HOODIE的男生厭惡的表情，嫌棄的嘆氣</a:t>
            </a:r>
            <a:endParaRPr/>
          </a:p>
        </p:txBody>
      </p:sp>
      <p:sp>
        <p:nvSpPr>
          <p:cNvPr id="99" name="Google Shape;9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幫我生成圖片，以日本動畫的風格呈現，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內容是一個白色頭髮穿著黑色HOODIE的看起來像笨蛋的男生，放空的表情，縮小的瞳孔，張開嘴巴流口水</a:t>
            </a:r>
            <a:endParaRPr/>
          </a:p>
        </p:txBody>
      </p:sp>
      <p:sp>
        <p:nvSpPr>
          <p:cNvPr id="105" name="Google Shape;10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幫我生成圖片，以日本動畫的風格呈現，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內容是一個白色頭髮穿著黑色HOODIE的男生握著筆低著頭非常認真的在寫作業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幫我生成圖片，以日本動畫的風格呈現，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內容是一個白色頭髮穿著黑色HOODIE的男生的背影，他正在盯著手上的考卷</a:t>
            </a:r>
            <a:endParaRPr/>
          </a:p>
        </p:txBody>
      </p:sp>
      <p:sp>
        <p:nvSpPr>
          <p:cNvPr id="117" name="Google Shape;11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幫我生成圖片，以日本動畫的風格呈現，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內容是一個白色頭髮穿著黑色HOODIE的男生非常失落的看著眼前桌上放著的一張考卷，從頭上拍攝的角度</a:t>
            </a:r>
            <a:endParaRPr/>
          </a:p>
        </p:txBody>
      </p:sp>
      <p:sp>
        <p:nvSpPr>
          <p:cNvPr id="123" name="Google Shape;12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幫我生成圖片，以日本動畫的風格呈現，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內容是一個白色頭髮穿著黑色HOODIE的男生在一個沒有開燈的房間看著電視</a:t>
            </a:r>
            <a:endParaRPr/>
          </a:p>
        </p:txBody>
      </p:sp>
      <p:sp>
        <p:nvSpPr>
          <p:cNvPr id="131" name="Google Shape;13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1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1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3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2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4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4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2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5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5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1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1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7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7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1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18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1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9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9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19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19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19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1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2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1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1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21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2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2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2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2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2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2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2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med">
    <p:fade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7E5EB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 txBox="1"/>
          <p:nvPr/>
        </p:nvSpPr>
        <p:spPr>
          <a:xfrm>
            <a:off x="1028700" y="914400"/>
            <a:ext cx="4925700" cy="2585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 err="1">
                <a:latin typeface="MS Gothic" panose="020B0609070205080204" pitchFamily="49" charset="-128"/>
                <a:ea typeface="MS Gothic" panose="020B0609070205080204" pitchFamily="49" charset="-128"/>
                <a:cs typeface="Noto Sans TC"/>
                <a:sym typeface="Noto Sans TC"/>
              </a:rPr>
              <a:t>於是我成為了Vtuber</a:t>
            </a:r>
            <a:endParaRPr dirty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7E5EB"/>
        </a:solidFill>
        <a:effectLst/>
      </p:bgPr>
    </p:bg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0"/>
          <p:cNvSpPr/>
          <p:nvPr/>
        </p:nvSpPr>
        <p:spPr>
          <a:xfrm>
            <a:off x="1028700" y="3627393"/>
            <a:ext cx="5630907" cy="5630907"/>
          </a:xfrm>
          <a:custGeom>
            <a:avLst/>
            <a:gdLst/>
            <a:ahLst/>
            <a:cxnLst/>
            <a:rect l="l" t="t" r="r" b="b"/>
            <a:pathLst>
              <a:path w="5630907" h="5630907" extrusionOk="0">
                <a:moveTo>
                  <a:pt x="0" y="0"/>
                </a:moveTo>
                <a:lnTo>
                  <a:pt x="5630907" y="0"/>
                </a:lnTo>
                <a:lnTo>
                  <a:pt x="5630907" y="5630907"/>
                </a:lnTo>
                <a:lnTo>
                  <a:pt x="0" y="563090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40" name="Google Shape;140;p10"/>
          <p:cNvSpPr txBox="1"/>
          <p:nvPr/>
        </p:nvSpPr>
        <p:spPr>
          <a:xfrm>
            <a:off x="1028700" y="914400"/>
            <a:ext cx="4925696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0" i="0" u="none" strike="noStrike" cap="none">
                <a:solidFill>
                  <a:srgbClr val="000000"/>
                </a:solidFill>
                <a:latin typeface="Noto Sans TC"/>
                <a:ea typeface="Noto Sans TC"/>
                <a:cs typeface="Noto Sans TC"/>
                <a:sym typeface="Noto Sans TC"/>
              </a:rPr>
              <a:t>意外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7E5EB"/>
        </a:solid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1"/>
          <p:cNvSpPr/>
          <p:nvPr/>
        </p:nvSpPr>
        <p:spPr>
          <a:xfrm>
            <a:off x="1028700" y="3627393"/>
            <a:ext cx="5630907" cy="5630907"/>
          </a:xfrm>
          <a:custGeom>
            <a:avLst/>
            <a:gdLst/>
            <a:ahLst/>
            <a:cxnLst/>
            <a:rect l="l" t="t" r="r" b="b"/>
            <a:pathLst>
              <a:path w="5630907" h="5630907" extrusionOk="0">
                <a:moveTo>
                  <a:pt x="0" y="0"/>
                </a:moveTo>
                <a:lnTo>
                  <a:pt x="5630907" y="0"/>
                </a:lnTo>
                <a:lnTo>
                  <a:pt x="5630907" y="5630907"/>
                </a:lnTo>
                <a:lnTo>
                  <a:pt x="0" y="563090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46" name="Google Shape;146;p11"/>
          <p:cNvSpPr txBox="1"/>
          <p:nvPr/>
        </p:nvSpPr>
        <p:spPr>
          <a:xfrm>
            <a:off x="1028700" y="914400"/>
            <a:ext cx="4925696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0" i="0" u="none" strike="noStrike" cap="none">
                <a:solidFill>
                  <a:srgbClr val="000000"/>
                </a:solidFill>
                <a:latin typeface="Noto Sans TC"/>
                <a:ea typeface="Noto Sans TC"/>
                <a:cs typeface="Noto Sans TC"/>
                <a:sym typeface="Noto Sans TC"/>
              </a:rPr>
              <a:t>轉彎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7E5EB"/>
        </a:solidFill>
        <a:effectLst/>
      </p:bgPr>
    </p:bg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2"/>
          <p:cNvSpPr/>
          <p:nvPr/>
        </p:nvSpPr>
        <p:spPr>
          <a:xfrm>
            <a:off x="1028700" y="3627393"/>
            <a:ext cx="5630907" cy="5630907"/>
          </a:xfrm>
          <a:custGeom>
            <a:avLst/>
            <a:gdLst/>
            <a:ahLst/>
            <a:cxnLst/>
            <a:rect l="l" t="t" r="r" b="b"/>
            <a:pathLst>
              <a:path w="5630907" h="5630907" extrusionOk="0">
                <a:moveTo>
                  <a:pt x="0" y="0"/>
                </a:moveTo>
                <a:lnTo>
                  <a:pt x="5630907" y="0"/>
                </a:lnTo>
                <a:lnTo>
                  <a:pt x="5630907" y="5630907"/>
                </a:lnTo>
                <a:lnTo>
                  <a:pt x="0" y="563090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52" name="Google Shape;152;p12"/>
          <p:cNvSpPr txBox="1"/>
          <p:nvPr/>
        </p:nvSpPr>
        <p:spPr>
          <a:xfrm>
            <a:off x="1028700" y="914400"/>
            <a:ext cx="4925696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0" i="0" u="none" strike="noStrike" cap="none" dirty="0" err="1">
                <a:solidFill>
                  <a:srgbClr val="000000"/>
                </a:solidFill>
                <a:latin typeface="Noto Sans TC"/>
                <a:ea typeface="Noto Sans TC"/>
                <a:cs typeface="Noto Sans TC"/>
                <a:sym typeface="Noto Sans TC"/>
              </a:rPr>
              <a:t>結局</a:t>
            </a:r>
            <a:endParaRPr dirty="0"/>
          </a:p>
        </p:txBody>
      </p:sp>
      <p:grpSp>
        <p:nvGrpSpPr>
          <p:cNvPr id="153" name="Google Shape;153;p12"/>
          <p:cNvGrpSpPr/>
          <p:nvPr/>
        </p:nvGrpSpPr>
        <p:grpSpPr>
          <a:xfrm rot="-894997">
            <a:off x="1352840" y="2750274"/>
            <a:ext cx="1357440" cy="1357440"/>
            <a:chOff x="0" y="0"/>
            <a:chExt cx="812800" cy="812800"/>
          </a:xfrm>
        </p:grpSpPr>
        <p:sp>
          <p:nvSpPr>
            <p:cNvPr id="154" name="Google Shape;154;p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lnTo>
                    <a:pt x="535715" y="277085"/>
                  </a:lnTo>
                  <a:lnTo>
                    <a:pt x="812800" y="406400"/>
                  </a:lnTo>
                  <a:lnTo>
                    <a:pt x="535715" y="535715"/>
                  </a:lnTo>
                  <a:lnTo>
                    <a:pt x="406400" y="812800"/>
                  </a:lnTo>
                  <a:lnTo>
                    <a:pt x="277085" y="535715"/>
                  </a:lnTo>
                  <a:lnTo>
                    <a:pt x="0" y="406400"/>
                  </a:lnTo>
                  <a:lnTo>
                    <a:pt x="277085" y="27708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201D1F"/>
            </a:solidFill>
            <a:ln>
              <a:noFill/>
            </a:ln>
          </p:spPr>
        </p:sp>
        <p:sp>
          <p:nvSpPr>
            <p:cNvPr id="155" name="Google Shape;155;p12"/>
            <p:cNvSpPr txBox="1"/>
            <p:nvPr/>
          </p:nvSpPr>
          <p:spPr>
            <a:xfrm>
              <a:off x="190500" y="161925"/>
              <a:ext cx="431800" cy="4603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6" name="Google Shape;156;p12"/>
          <p:cNvGrpSpPr/>
          <p:nvPr/>
        </p:nvGrpSpPr>
        <p:grpSpPr>
          <a:xfrm rot="-334392">
            <a:off x="5283118" y="2933920"/>
            <a:ext cx="976031" cy="976031"/>
            <a:chOff x="0" y="0"/>
            <a:chExt cx="812800" cy="812800"/>
          </a:xfrm>
        </p:grpSpPr>
        <p:sp>
          <p:nvSpPr>
            <p:cNvPr id="157" name="Google Shape;157;p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lnTo>
                    <a:pt x="535715" y="277085"/>
                  </a:lnTo>
                  <a:lnTo>
                    <a:pt x="812800" y="406400"/>
                  </a:lnTo>
                  <a:lnTo>
                    <a:pt x="535715" y="535715"/>
                  </a:lnTo>
                  <a:lnTo>
                    <a:pt x="406400" y="812800"/>
                  </a:lnTo>
                  <a:lnTo>
                    <a:pt x="277085" y="535715"/>
                  </a:lnTo>
                  <a:lnTo>
                    <a:pt x="0" y="406400"/>
                  </a:lnTo>
                  <a:lnTo>
                    <a:pt x="277085" y="27708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201D1F"/>
            </a:solidFill>
            <a:ln>
              <a:noFill/>
            </a:ln>
          </p:spPr>
        </p:sp>
        <p:sp>
          <p:nvSpPr>
            <p:cNvPr id="158" name="Google Shape;158;p12"/>
            <p:cNvSpPr txBox="1"/>
            <p:nvPr/>
          </p:nvSpPr>
          <p:spPr>
            <a:xfrm>
              <a:off x="190500" y="161925"/>
              <a:ext cx="431800" cy="4603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-21600000">
                                      <p:cBhvr>
                                        <p:cTn id="6" dur="20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21600000">
                                      <p:cBhvr>
                                        <p:cTn id="8" dur="20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repeatCount="indefinite" fill="hold" nodeType="withEffect">
                                  <p:stCondLst>
                                    <p:cond delay="10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21600000">
                                      <p:cBhvr>
                                        <p:cTn id="10" dur="50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7E5EB"/>
        </a:soli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"/>
          <p:cNvSpPr/>
          <p:nvPr/>
        </p:nvSpPr>
        <p:spPr>
          <a:xfrm>
            <a:off x="1028700" y="3627393"/>
            <a:ext cx="5630907" cy="5630907"/>
          </a:xfrm>
          <a:custGeom>
            <a:avLst/>
            <a:gdLst/>
            <a:ahLst/>
            <a:cxnLst/>
            <a:rect l="l" t="t" r="r" b="b"/>
            <a:pathLst>
              <a:path w="5630907" h="5630907" extrusionOk="0">
                <a:moveTo>
                  <a:pt x="0" y="0"/>
                </a:moveTo>
                <a:lnTo>
                  <a:pt x="5630907" y="0"/>
                </a:lnTo>
                <a:lnTo>
                  <a:pt x="5630907" y="5630907"/>
                </a:lnTo>
                <a:lnTo>
                  <a:pt x="0" y="563090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90" name="Google Shape;90;p2"/>
          <p:cNvSpPr txBox="1"/>
          <p:nvPr/>
        </p:nvSpPr>
        <p:spPr>
          <a:xfrm>
            <a:off x="1028700" y="914400"/>
            <a:ext cx="4925696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0" i="0" u="none" strike="noStrike" cap="none" dirty="0" err="1">
                <a:solidFill>
                  <a:srgbClr val="000000"/>
                </a:solidFill>
                <a:latin typeface="Noto Sans TC"/>
                <a:ea typeface="Noto Sans TC"/>
                <a:cs typeface="Noto Sans TC"/>
                <a:sym typeface="Noto Sans TC"/>
              </a:rPr>
              <a:t>目標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7E5EB"/>
        </a:solid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3"/>
          <p:cNvSpPr/>
          <p:nvPr/>
        </p:nvSpPr>
        <p:spPr>
          <a:xfrm>
            <a:off x="1028700" y="3627393"/>
            <a:ext cx="5630907" cy="5630907"/>
          </a:xfrm>
          <a:custGeom>
            <a:avLst/>
            <a:gdLst/>
            <a:ahLst/>
            <a:cxnLst/>
            <a:rect l="l" t="t" r="r" b="b"/>
            <a:pathLst>
              <a:path w="5630907" h="5630907" extrusionOk="0">
                <a:moveTo>
                  <a:pt x="0" y="0"/>
                </a:moveTo>
                <a:lnTo>
                  <a:pt x="5630907" y="0"/>
                </a:lnTo>
                <a:lnTo>
                  <a:pt x="5630907" y="5630907"/>
                </a:lnTo>
                <a:lnTo>
                  <a:pt x="0" y="563090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96" name="Google Shape;96;p3"/>
          <p:cNvSpPr txBox="1"/>
          <p:nvPr/>
        </p:nvSpPr>
        <p:spPr>
          <a:xfrm>
            <a:off x="1028700" y="914400"/>
            <a:ext cx="4925696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0" i="0" u="none" strike="noStrike" cap="none">
                <a:solidFill>
                  <a:srgbClr val="000000"/>
                </a:solidFill>
                <a:latin typeface="Noto Sans TC"/>
                <a:ea typeface="Noto Sans TC"/>
                <a:cs typeface="Noto Sans TC"/>
                <a:sym typeface="Noto Sans TC"/>
              </a:rPr>
              <a:t>目標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7E5EB"/>
        </a:solid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4"/>
          <p:cNvSpPr/>
          <p:nvPr/>
        </p:nvSpPr>
        <p:spPr>
          <a:xfrm>
            <a:off x="1028700" y="3627393"/>
            <a:ext cx="5630907" cy="5630907"/>
          </a:xfrm>
          <a:custGeom>
            <a:avLst/>
            <a:gdLst/>
            <a:ahLst/>
            <a:cxnLst/>
            <a:rect l="l" t="t" r="r" b="b"/>
            <a:pathLst>
              <a:path w="5630907" h="5630907" extrusionOk="0">
                <a:moveTo>
                  <a:pt x="0" y="0"/>
                </a:moveTo>
                <a:lnTo>
                  <a:pt x="5630907" y="0"/>
                </a:lnTo>
                <a:lnTo>
                  <a:pt x="5630907" y="5630907"/>
                </a:lnTo>
                <a:lnTo>
                  <a:pt x="0" y="563090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02" name="Google Shape;102;p4"/>
          <p:cNvSpPr txBox="1"/>
          <p:nvPr/>
        </p:nvSpPr>
        <p:spPr>
          <a:xfrm>
            <a:off x="1028700" y="914400"/>
            <a:ext cx="4925696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0" i="0" u="none" strike="noStrike" cap="none">
                <a:solidFill>
                  <a:srgbClr val="000000"/>
                </a:solidFill>
                <a:latin typeface="Noto Sans TC"/>
                <a:ea typeface="Noto Sans TC"/>
                <a:cs typeface="Noto Sans TC"/>
                <a:sym typeface="Noto Sans TC"/>
              </a:rPr>
              <a:t>目標</a:t>
            </a:r>
            <a:endParaRPr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7E5EB"/>
        </a:solid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5"/>
          <p:cNvSpPr/>
          <p:nvPr/>
        </p:nvSpPr>
        <p:spPr>
          <a:xfrm>
            <a:off x="1028700" y="3627393"/>
            <a:ext cx="5630907" cy="5630907"/>
          </a:xfrm>
          <a:custGeom>
            <a:avLst/>
            <a:gdLst/>
            <a:ahLst/>
            <a:cxnLst/>
            <a:rect l="l" t="t" r="r" b="b"/>
            <a:pathLst>
              <a:path w="5630907" h="5630907" extrusionOk="0">
                <a:moveTo>
                  <a:pt x="0" y="0"/>
                </a:moveTo>
                <a:lnTo>
                  <a:pt x="5630907" y="0"/>
                </a:lnTo>
                <a:lnTo>
                  <a:pt x="5630907" y="5630907"/>
                </a:lnTo>
                <a:lnTo>
                  <a:pt x="0" y="563090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08" name="Google Shape;108;p5"/>
          <p:cNvSpPr txBox="1"/>
          <p:nvPr/>
        </p:nvSpPr>
        <p:spPr>
          <a:xfrm>
            <a:off x="1028700" y="914400"/>
            <a:ext cx="4925696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0" i="0" u="none" strike="noStrike" cap="none" dirty="0" err="1">
                <a:solidFill>
                  <a:srgbClr val="000000"/>
                </a:solidFill>
                <a:latin typeface="Noto Sans TC"/>
                <a:ea typeface="Noto Sans TC"/>
                <a:cs typeface="Noto Sans TC"/>
                <a:sym typeface="Noto Sans TC"/>
              </a:rPr>
              <a:t>阻礙</a:t>
            </a:r>
            <a:endParaRPr dirty="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7E5EB"/>
        </a:solid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6"/>
          <p:cNvSpPr/>
          <p:nvPr/>
        </p:nvSpPr>
        <p:spPr>
          <a:xfrm>
            <a:off x="1028700" y="3627393"/>
            <a:ext cx="5630907" cy="5630907"/>
          </a:xfrm>
          <a:custGeom>
            <a:avLst/>
            <a:gdLst/>
            <a:ahLst/>
            <a:cxnLst/>
            <a:rect l="l" t="t" r="r" b="b"/>
            <a:pathLst>
              <a:path w="5630907" h="5630907" extrusionOk="0">
                <a:moveTo>
                  <a:pt x="0" y="0"/>
                </a:moveTo>
                <a:lnTo>
                  <a:pt x="5630907" y="0"/>
                </a:lnTo>
                <a:lnTo>
                  <a:pt x="5630907" y="5630907"/>
                </a:lnTo>
                <a:lnTo>
                  <a:pt x="0" y="563090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14" name="Google Shape;114;p6"/>
          <p:cNvSpPr txBox="1"/>
          <p:nvPr/>
        </p:nvSpPr>
        <p:spPr>
          <a:xfrm>
            <a:off x="1028700" y="914400"/>
            <a:ext cx="4925696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0" i="0" u="none" strike="noStrike" cap="none">
                <a:solidFill>
                  <a:srgbClr val="000000"/>
                </a:solidFill>
                <a:latin typeface="Noto Sans TC"/>
                <a:ea typeface="Noto Sans TC"/>
                <a:cs typeface="Noto Sans TC"/>
                <a:sym typeface="Noto Sans TC"/>
              </a:rPr>
              <a:t>努力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7E5EB"/>
        </a:solidFill>
        <a:effectLst/>
      </p:bgPr>
    </p:bg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7"/>
          <p:cNvSpPr/>
          <p:nvPr/>
        </p:nvSpPr>
        <p:spPr>
          <a:xfrm>
            <a:off x="1028700" y="3627393"/>
            <a:ext cx="5630907" cy="5630907"/>
          </a:xfrm>
          <a:custGeom>
            <a:avLst/>
            <a:gdLst/>
            <a:ahLst/>
            <a:cxnLst/>
            <a:rect l="l" t="t" r="r" b="b"/>
            <a:pathLst>
              <a:path w="5630907" h="5630907" extrusionOk="0">
                <a:moveTo>
                  <a:pt x="0" y="0"/>
                </a:moveTo>
                <a:lnTo>
                  <a:pt x="5630907" y="0"/>
                </a:lnTo>
                <a:lnTo>
                  <a:pt x="5630907" y="5630907"/>
                </a:lnTo>
                <a:lnTo>
                  <a:pt x="0" y="563090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20" name="Google Shape;120;p7"/>
          <p:cNvSpPr txBox="1"/>
          <p:nvPr/>
        </p:nvSpPr>
        <p:spPr>
          <a:xfrm>
            <a:off x="1028700" y="914400"/>
            <a:ext cx="4925696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0" i="0" u="none" strike="noStrike" cap="none">
                <a:solidFill>
                  <a:srgbClr val="000000"/>
                </a:solidFill>
                <a:latin typeface="Noto Sans TC"/>
                <a:ea typeface="Noto Sans TC"/>
                <a:cs typeface="Noto Sans TC"/>
                <a:sym typeface="Noto Sans TC"/>
              </a:rPr>
              <a:t>結果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7E5EB"/>
        </a:solid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8"/>
          <p:cNvSpPr/>
          <p:nvPr/>
        </p:nvSpPr>
        <p:spPr>
          <a:xfrm>
            <a:off x="1028700" y="3627393"/>
            <a:ext cx="5630907" cy="5630907"/>
          </a:xfrm>
          <a:custGeom>
            <a:avLst/>
            <a:gdLst/>
            <a:ahLst/>
            <a:cxnLst/>
            <a:rect l="l" t="t" r="r" b="b"/>
            <a:pathLst>
              <a:path w="5630907" h="5630907" extrusionOk="0">
                <a:moveTo>
                  <a:pt x="0" y="0"/>
                </a:moveTo>
                <a:lnTo>
                  <a:pt x="5630907" y="0"/>
                </a:lnTo>
                <a:lnTo>
                  <a:pt x="5630907" y="5630907"/>
                </a:lnTo>
                <a:lnTo>
                  <a:pt x="0" y="563090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26" name="Google Shape;126;p8"/>
          <p:cNvSpPr/>
          <p:nvPr/>
        </p:nvSpPr>
        <p:spPr>
          <a:xfrm>
            <a:off x="5156523" y="2777223"/>
            <a:ext cx="1595745" cy="1700340"/>
          </a:xfrm>
          <a:custGeom>
            <a:avLst/>
            <a:gdLst/>
            <a:ahLst/>
            <a:cxnLst/>
            <a:rect l="l" t="t" r="r" b="b"/>
            <a:pathLst>
              <a:path w="1595745" h="1700340" extrusionOk="0">
                <a:moveTo>
                  <a:pt x="0" y="0"/>
                </a:moveTo>
                <a:lnTo>
                  <a:pt x="1595746" y="0"/>
                </a:lnTo>
                <a:lnTo>
                  <a:pt x="1595746" y="1700341"/>
                </a:lnTo>
                <a:lnTo>
                  <a:pt x="0" y="170034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27" name="Google Shape;127;p8"/>
          <p:cNvSpPr/>
          <p:nvPr/>
        </p:nvSpPr>
        <p:spPr>
          <a:xfrm rot="-1014732">
            <a:off x="1153593" y="2774401"/>
            <a:ext cx="1414416" cy="1705984"/>
          </a:xfrm>
          <a:custGeom>
            <a:avLst/>
            <a:gdLst/>
            <a:ahLst/>
            <a:cxnLst/>
            <a:rect l="l" t="t" r="r" b="b"/>
            <a:pathLst>
              <a:path w="1414416" h="1705984" extrusionOk="0">
                <a:moveTo>
                  <a:pt x="0" y="0"/>
                </a:moveTo>
                <a:lnTo>
                  <a:pt x="1414416" y="0"/>
                </a:lnTo>
                <a:lnTo>
                  <a:pt x="1414416" y="1705985"/>
                </a:lnTo>
                <a:lnTo>
                  <a:pt x="0" y="17059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28" name="Google Shape;128;p8"/>
          <p:cNvSpPr txBox="1"/>
          <p:nvPr/>
        </p:nvSpPr>
        <p:spPr>
          <a:xfrm>
            <a:off x="1028700" y="914400"/>
            <a:ext cx="4925696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0" i="0" u="none" strike="noStrike" cap="none">
                <a:solidFill>
                  <a:srgbClr val="000000"/>
                </a:solidFill>
                <a:latin typeface="Noto Sans TC"/>
                <a:ea typeface="Noto Sans TC"/>
                <a:cs typeface="Noto Sans TC"/>
                <a:sym typeface="Noto Sans TC"/>
              </a:rPr>
              <a:t>結果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120000">
                                      <p:cBhvr>
                                        <p:cTn id="1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7E5EB"/>
        </a:solid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9"/>
          <p:cNvSpPr/>
          <p:nvPr/>
        </p:nvSpPr>
        <p:spPr>
          <a:xfrm>
            <a:off x="1028700" y="3627393"/>
            <a:ext cx="5630907" cy="5630907"/>
          </a:xfrm>
          <a:custGeom>
            <a:avLst/>
            <a:gdLst/>
            <a:ahLst/>
            <a:cxnLst/>
            <a:rect l="l" t="t" r="r" b="b"/>
            <a:pathLst>
              <a:path w="5630907" h="5630907" extrusionOk="0">
                <a:moveTo>
                  <a:pt x="0" y="0"/>
                </a:moveTo>
                <a:lnTo>
                  <a:pt x="5630907" y="0"/>
                </a:lnTo>
                <a:lnTo>
                  <a:pt x="5630907" y="5630907"/>
                </a:lnTo>
                <a:lnTo>
                  <a:pt x="0" y="563090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34" name="Google Shape;134;p9"/>
          <p:cNvSpPr txBox="1"/>
          <p:nvPr/>
        </p:nvSpPr>
        <p:spPr>
          <a:xfrm>
            <a:off x="1028700" y="914400"/>
            <a:ext cx="4925696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0" i="0" u="none" strike="noStrike" cap="none">
                <a:solidFill>
                  <a:srgbClr val="000000"/>
                </a:solidFill>
                <a:latin typeface="Noto Sans TC"/>
                <a:ea typeface="Noto Sans TC"/>
                <a:cs typeface="Noto Sans TC"/>
                <a:sym typeface="Noto Sans TC"/>
              </a:rPr>
              <a:t>意外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</TotalTime>
  <Words>109</Words>
  <Application>Microsoft Office PowerPoint</Application>
  <PresentationFormat>自訂</PresentationFormat>
  <Paragraphs>33</Paragraphs>
  <Slides>12</Slides>
  <Notes>12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12</vt:i4>
      </vt:variant>
    </vt:vector>
  </HeadingPairs>
  <TitlesOfParts>
    <vt:vector size="17" baseType="lpstr">
      <vt:lpstr>Arial</vt:lpstr>
      <vt:lpstr>Noto Sans TC</vt:lpstr>
      <vt:lpstr>Calibri</vt:lpstr>
      <vt:lpstr>MS Gothic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ex R</cp:lastModifiedBy>
  <cp:revision>4</cp:revision>
  <dcterms:created xsi:type="dcterms:W3CDTF">2006-08-16T00:00:00Z</dcterms:created>
  <dcterms:modified xsi:type="dcterms:W3CDTF">2024-10-22T14:11:11Z</dcterms:modified>
</cp:coreProperties>
</file>